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A6E47-DCCC-4770-A00E-32023BAE89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26E643-873D-4B34-B2BE-37145B3103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719F3-26EF-4C09-8D50-EB032E3F6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4874EC-FD38-4EE6-AB29-E8AD3CBE8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51BFF-DDB9-439D-BBAE-590C8AD70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697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FCBAF-5EBF-48DC-AD2D-69BC15D10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EF932-1FE1-4982-BC7C-4A6828D2BA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A6B282-9DB0-4C10-857D-C3D1F75D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1CD0B-DA6E-4676-AB29-E709A7942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E01384-E357-49EA-AD19-60CAAF3EE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99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7B8A92-6AEB-4CB4-8596-211D918A15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C2FE11-FFDD-430F-8244-048140DB5C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1202E-2C1D-4DC7-84F3-AE98E32EE1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81459-7EF9-4E0B-AE87-D1C08B1D2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04EAD-10E8-4F2F-9A1D-4AAC9D360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431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D6438-B50F-4430-834B-0CB32443B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7B99B-8AFF-4B46-9956-C4C1770F1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B1DCF-D601-49D1-B9EB-8F567D910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EAD55A-E98D-41F7-9A03-AC0960A82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F340B-64DB-42A4-9B6A-6578F3B22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944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29990-6283-4DAD-86FB-0D52542F9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6F138-CB66-4ECD-A1C8-EF846C6972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649B6-29E6-4D80-9D5E-48BE7EA9A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D433D-D518-47AC-84F5-7626343E2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39213-2D4A-4F4A-8CD2-C0F4E639E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459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ABD5E-43B8-4AAF-A246-E32DDAF01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DDD84-F49D-4910-A1D5-D8CE5D7084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270082-FD63-42AF-BFF3-D8D9EEF1A5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348865-3BAF-40C7-B8EE-A6AAA1E93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F6355-4B15-4D5F-936B-E082E4EB2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4ED7AD-3588-42F7-9567-85BBA9BC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981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61C43-53F2-4727-B8A5-33C669D15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F27426-3D43-4839-8756-CA7F77ED5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D98B76-3339-4D98-994D-87F21D039A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447255-141B-4954-ACC5-C97BC1D9EB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3FE2AD-0994-445F-9D8A-9FA81E45F2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AD71FA-2CD9-47F5-BFF1-0896415B5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EDA2E0-08F2-4396-8265-E4A51B393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353A57-955F-49EE-BC68-73AECBC40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560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5CE646-3ABC-43BD-AEDA-5FA075342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51B815-7B7C-4FDD-BCC9-FD49D91A9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CC45E6-D6E3-4E16-AEE6-A285261AD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153F8-1B62-4D09-9529-F3E5416F5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B86E15-0189-43FE-9C40-69C63136D8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8E4D27-6848-4124-B4B2-3EE3F635E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6025E8-B6EA-4CE7-9AE7-66EA828A1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965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0C155-9175-4B9E-86C9-710851F32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6E225-902B-4305-B9DF-F6F45C814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16B7EF-65C8-4F73-AC3E-931D839F0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4C70E-97AA-4FB8-B6E8-C4B49B4A8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EB48ED-0BB4-4730-BEAA-4020DD3D6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7553A-955C-404D-83C4-B703D997C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06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B6DF9-7553-48F4-A38B-11810CC86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ADADD5-369B-4C5C-8D16-57637ED3F7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B16F0E-5CA3-46FF-8CDC-C5AF6433CC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FF8BE-C2E6-4168-A75D-6DEE9A345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5F72F2-FB6E-4AE9-B648-7899C6E10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90DD38-3777-4D98-8CE5-15DF151F6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889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C52926-4C49-40CE-A9B7-ACAAA15A2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682EB-BD02-4FC5-AB59-003D3E337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7468F-DD19-46A0-8F61-5542CC6FC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630CB-058E-4B47-AB48-BA743002D25D}" type="datetimeFigureOut">
              <a:rPr lang="en-US" smtClean="0"/>
              <a:t>2/6/2022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43F99-393F-4CE5-967B-5ED6161B1F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37590-0CEF-4E24-B09A-10E53BC733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67593-8467-45AF-925A-2646364B04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506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ountain Wallpapers: Free HD Download [500+ HQ] | Unsplash">
            <a:extLst>
              <a:ext uri="{FF2B5EF4-FFF2-40B4-BE49-F238E27FC236}">
                <a16:creationId xmlns:a16="http://schemas.microsoft.com/office/drawing/2014/main" id="{365C003F-C167-4F10-9DE1-2AB50CCAAC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260"/>
          <a:stretch/>
        </p:blipFill>
        <p:spPr bwMode="auto">
          <a:xfrm>
            <a:off x="-33016" y="0"/>
            <a:ext cx="1222501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83BE57-A9AC-4BFB-A68B-5FD248369E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544" y="1858886"/>
            <a:ext cx="2932966" cy="3140228"/>
          </a:xfrm>
          <a:prstGeom prst="ellipse">
            <a:avLst/>
          </a:prstGeom>
          <a:ln w="3175" cap="rnd">
            <a:noFill/>
          </a:ln>
          <a:effectLst/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A07A3AD-E6DC-4BF8-AAEB-8334464C5A09}"/>
              </a:ext>
            </a:extLst>
          </p:cNvPr>
          <p:cNvSpPr/>
          <p:nvPr/>
        </p:nvSpPr>
        <p:spPr>
          <a:xfrm>
            <a:off x="606490" y="989045"/>
            <a:ext cx="6185481" cy="39188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Nexa Light" panose="02000000000000000000" pitchFamily="50" charset="0"/>
              </a:rPr>
              <a:t>______ Hello</a:t>
            </a:r>
          </a:p>
          <a:p>
            <a:pPr>
              <a:lnSpc>
                <a:spcPct val="150000"/>
              </a:lnSpc>
            </a:pPr>
            <a:endParaRPr lang="en-US" sz="2800" dirty="0">
              <a:latin typeface="Nexa Light" panose="02000000000000000000" pitchFamily="50" charset="0"/>
            </a:endParaRPr>
          </a:p>
          <a:p>
            <a:pPr>
              <a:lnSpc>
                <a:spcPct val="150000"/>
              </a:lnSpc>
            </a:pPr>
            <a:r>
              <a:rPr lang="en-US" sz="2800" dirty="0">
                <a:latin typeface="Nexa Light" panose="02000000000000000000" pitchFamily="50" charset="0"/>
              </a:rPr>
              <a:t>I am </a:t>
            </a:r>
            <a:r>
              <a:rPr lang="en-US" sz="3600" b="1" dirty="0">
                <a:latin typeface="Nexa Light" panose="02000000000000000000" pitchFamily="50" charset="0"/>
              </a:rPr>
              <a:t>Mohamed Youssry</a:t>
            </a:r>
          </a:p>
          <a:p>
            <a:pPr>
              <a:lnSpc>
                <a:spcPct val="150000"/>
              </a:lnSpc>
            </a:pPr>
            <a:r>
              <a:rPr lang="en-US" sz="2800" dirty="0">
                <a:latin typeface="Nexa Light" panose="02000000000000000000" pitchFamily="50" charset="0"/>
              </a:rPr>
              <a:t>Software Engineer | ICT Content Developer | Project Manager</a:t>
            </a:r>
          </a:p>
        </p:txBody>
      </p:sp>
    </p:spTree>
    <p:extLst>
      <p:ext uri="{BB962C8B-B14F-4D97-AF65-F5344CB8AC3E}">
        <p14:creationId xmlns:p14="http://schemas.microsoft.com/office/powerpoint/2010/main" val="1406746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Mountain Wallpapers: Free HD Download [500+ HQ] | Unsplash">
            <a:extLst>
              <a:ext uri="{FF2B5EF4-FFF2-40B4-BE49-F238E27FC236}">
                <a16:creationId xmlns:a16="http://schemas.microsoft.com/office/drawing/2014/main" id="{365C003F-C167-4F10-9DE1-2AB50CCAAC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260"/>
          <a:stretch/>
        </p:blipFill>
        <p:spPr bwMode="auto">
          <a:xfrm>
            <a:off x="-33016" y="0"/>
            <a:ext cx="1222501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A07A3AD-E6DC-4BF8-AAEB-8334464C5A09}"/>
              </a:ext>
            </a:extLst>
          </p:cNvPr>
          <p:cNvSpPr/>
          <p:nvPr/>
        </p:nvSpPr>
        <p:spPr>
          <a:xfrm>
            <a:off x="606490" y="891251"/>
            <a:ext cx="10713551" cy="23728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800" dirty="0">
                <a:latin typeface="Nexa Light" panose="02000000000000000000" pitchFamily="50" charset="0"/>
              </a:rPr>
              <a:t>- </a:t>
            </a:r>
            <a:r>
              <a:rPr lang="en-US" sz="3600" b="1" dirty="0">
                <a:latin typeface="Nexa Light" panose="02000000000000000000" pitchFamily="50" charset="0"/>
              </a:rPr>
              <a:t>Mohamed Youssry -</a:t>
            </a:r>
          </a:p>
          <a:p>
            <a:pPr algn="ctr">
              <a:lnSpc>
                <a:spcPct val="150000"/>
              </a:lnSpc>
            </a:pPr>
            <a:r>
              <a:rPr lang="en-US" sz="2800" dirty="0">
                <a:latin typeface="Nexa Light" panose="02000000000000000000" pitchFamily="50" charset="0"/>
              </a:rPr>
              <a:t>Software Engineer | ICT Content Developer | Project Manager</a:t>
            </a:r>
          </a:p>
        </p:txBody>
      </p:sp>
    </p:spTree>
    <p:extLst>
      <p:ext uri="{BB962C8B-B14F-4D97-AF65-F5344CB8AC3E}">
        <p14:creationId xmlns:p14="http://schemas.microsoft.com/office/powerpoint/2010/main" val="2974060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orest Mountains Wallpaper, HD Nature 4K Wallpapers, Images, Photos and  Background - Wallpapers Den">
            <a:extLst>
              <a:ext uri="{FF2B5EF4-FFF2-40B4-BE49-F238E27FC236}">
                <a16:creationId xmlns:a16="http://schemas.microsoft.com/office/drawing/2014/main" id="{2C09C0CE-1B50-43B0-81B7-01DC0F4617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1185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CBFE158-3FAA-49EF-A8ED-9A9AA73C67C9}"/>
              </a:ext>
            </a:extLst>
          </p:cNvPr>
          <p:cNvSpPr/>
          <p:nvPr/>
        </p:nvSpPr>
        <p:spPr>
          <a:xfrm>
            <a:off x="606490" y="2106592"/>
            <a:ext cx="10713551" cy="174777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800" dirty="0">
                <a:latin typeface="Nexa Light" panose="02000000000000000000" pitchFamily="50" charset="0"/>
              </a:rPr>
              <a:t>- </a:t>
            </a:r>
            <a:r>
              <a:rPr lang="en-US" sz="3600" b="1" dirty="0">
                <a:latin typeface="Nexa Light" panose="02000000000000000000" pitchFamily="50" charset="0"/>
              </a:rPr>
              <a:t>Mohamed Youssry -</a:t>
            </a:r>
          </a:p>
          <a:p>
            <a:pPr algn="ctr">
              <a:lnSpc>
                <a:spcPct val="150000"/>
              </a:lnSpc>
            </a:pPr>
            <a:r>
              <a:rPr lang="en-US" sz="2800" dirty="0">
                <a:latin typeface="Nexa Light" panose="02000000000000000000" pitchFamily="50" charset="0"/>
              </a:rPr>
              <a:t>Software Engineer | ICT Content Developer | Project Manager</a:t>
            </a:r>
          </a:p>
        </p:txBody>
      </p:sp>
    </p:spTree>
    <p:extLst>
      <p:ext uri="{BB962C8B-B14F-4D97-AF65-F5344CB8AC3E}">
        <p14:creationId xmlns:p14="http://schemas.microsoft.com/office/powerpoint/2010/main" val="29035437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orest Mountains Wallpaper, HD Nature 4K Wallpapers, Images, Photos and  Background - Wallpapers Den">
            <a:extLst>
              <a:ext uri="{FF2B5EF4-FFF2-40B4-BE49-F238E27FC236}">
                <a16:creationId xmlns:a16="http://schemas.microsoft.com/office/drawing/2014/main" id="{2C09C0CE-1B50-43B0-81B7-01DC0F4617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1185"/>
          <a:stretch/>
        </p:blipFill>
        <p:spPr bwMode="auto">
          <a:xfrm>
            <a:off x="0" y="0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327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521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41</Words>
  <Application>Microsoft Office PowerPoint</Application>
  <PresentationFormat>Widescreen</PresentationFormat>
  <Paragraphs>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Nexa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Ibrahim</dc:creator>
  <cp:lastModifiedBy>Mohamed Ibrahim</cp:lastModifiedBy>
  <cp:revision>17</cp:revision>
  <dcterms:created xsi:type="dcterms:W3CDTF">2022-02-06T02:23:12Z</dcterms:created>
  <dcterms:modified xsi:type="dcterms:W3CDTF">2022-02-06T15:37:08Z</dcterms:modified>
</cp:coreProperties>
</file>

<file path=docProps/thumbnail.jpeg>
</file>